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622800" cy="26543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66800" y="787400"/>
            <a:ext cx="0" cy="2324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717800" y="787400"/>
            <a:ext cx="0" cy="1905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717800" y="2926080"/>
            <a:ext cx="0" cy="18541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381500" y="787400"/>
            <a:ext cx="0" cy="2324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7620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8" name=""/>
          <p:cNvSpPr/>
          <p:nvPr/>
        </p:nvSpPr>
        <p:spPr>
          <a:xfrm>
            <a:off x="23749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9" name=""/>
          <p:cNvSpPr/>
          <p:nvPr/>
        </p:nvSpPr>
        <p:spPr>
          <a:xfrm>
            <a:off x="39370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0" name=""/>
          <p:cNvSpPr/>
          <p:nvPr/>
        </p:nvSpPr>
        <p:spPr>
          <a:xfrm>
            <a:off x="642442" y="825500"/>
            <a:ext cx="29626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latin typeface="Nimbus Sans"/>
              </a:rPr>
              <a:t>Hit</a:t>
            </a:r>
          </a:p>
        </p:txBody>
      </p:sp>
      <p:cxnSp>
        <p:nvCxnSpPr>
          <p:cNvPr id="11" name=""/>
          <p:cNvCxnSpPr/>
          <p:nvPr/>
        </p:nvCxnSpPr>
        <p:spPr>
          <a:xfrm>
            <a:off x="622300" y="1066800"/>
            <a:ext cx="43815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1453616" y="12065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3" name=""/>
          <p:cNvCxnSpPr/>
          <p:nvPr/>
        </p:nvCxnSpPr>
        <p:spPr>
          <a:xfrm>
            <a:off x="1073150" y="14414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3212668" y="15748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15" name=""/>
          <p:cNvCxnSpPr/>
          <p:nvPr/>
        </p:nvCxnSpPr>
        <p:spPr>
          <a:xfrm>
            <a:off x="2724150" y="18097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3127171" y="19431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17" name=""/>
          <p:cNvCxnSpPr/>
          <p:nvPr/>
        </p:nvCxnSpPr>
        <p:spPr>
          <a:xfrm flipH="1">
            <a:off x="2724150" y="21780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1667535" y="23114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19" name=""/>
          <p:cNvCxnSpPr/>
          <p:nvPr/>
        </p:nvCxnSpPr>
        <p:spPr>
          <a:xfrm flipH="1">
            <a:off x="1073150" y="25463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2028190" y="2679700"/>
            <a:ext cx="1391920" cy="25908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i="1">
                <a:solidFill>
                  <a:srgbClr val="808080"/>
                </a:solidFill>
                <a:latin typeface="Nimbus Sans"/>
              </a:rPr>
              <a:t>Optional Query</a:t>
            </a:r>
          </a:p>
        </p:txBody>
      </p:sp>
      <p:cxnSp>
        <p:nvCxnSpPr>
          <p:cNvPr id="21" name=""/>
          <p:cNvCxnSpPr/>
          <p:nvPr/>
        </p:nvCxnSpPr>
        <p:spPr>
          <a:xfrm>
            <a:off x="1073150" y="2952750"/>
            <a:ext cx="3302000" cy="0"/>
          </a:xfrm>
          <a:prstGeom prst="line"/>
          <a:ln w="12700">
            <a:prstDash val="solid"/>
            <a:headEnd type="triangle" w="lg" len="lg"/>
            <a:tailEnd type="triangle" w="lg" len="lg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